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</Words>
  <Application>Microsoft Office PowerPoint</Application>
  <PresentationFormat>Widescreen</PresentationFormat>
  <Paragraphs>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Gill Sans MT</vt:lpstr>
      <vt:lpstr>Trade Gothic W01 BoldCn20</vt:lpstr>
      <vt:lpstr>Wingdings 2</vt:lpstr>
      <vt:lpstr>Dividend</vt:lpstr>
      <vt:lpstr>CORONAVIRUS (COVID-19) RESOURCE  AND RESPONSE CENTER</vt:lpstr>
      <vt:lpstr>www.americansforthearts.org </vt:lpstr>
      <vt:lpstr>LANDING PAGE www.americansforthearts.org/by-topic/disaster-preparedness/coronavirus-covid-19-resource-and-response-center</vt:lpstr>
      <vt:lpstr>Navigation buttons</vt:lpstr>
      <vt:lpstr>For organizations</vt:lpstr>
      <vt:lpstr>PowerPoint Presentation</vt:lpstr>
      <vt:lpstr>PowerPoint Presentation</vt:lpstr>
      <vt:lpstr>For individuals</vt:lpstr>
      <vt:lpstr>PowerPoint Presentation</vt:lpstr>
      <vt:lpstr>FIELD tools and research</vt:lpstr>
      <vt:lpstr>PowerPoint Presentation</vt:lpstr>
      <vt:lpstr>PowerPoint Presentation</vt:lpstr>
      <vt:lpstr>PowerPoint Presentation</vt:lpstr>
      <vt:lpstr>Equity/Mental health</vt:lpstr>
      <vt:lpstr>Americans for the arts news/updates</vt:lpstr>
      <vt:lpstr>Questions? Resources to share?  News?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CORONAVIRUS (COVID-19) RESOURCE  AND RESPONSE CENTER</dc:title>
  <dc:creator>Ruby Harper</dc:creator>
  <cp:lastModifiedBy>Ruby Harper</cp:lastModifiedBy>
  <cp:revision>1</cp:revision>
  <dcterms:created xsi:type="dcterms:W3CDTF">2020-05-04T16:01:28Z</dcterms:created>
  <dcterms:modified xsi:type="dcterms:W3CDTF">2020-05-04T16:03:08Z</dcterms:modified>
</cp:coreProperties>
</file>